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16" r:id="rId3"/>
    <p:sldMasterId id="2147483828" r:id="rId4"/>
    <p:sldMasterId id="2147483840" r:id="rId5"/>
    <p:sldMasterId id="2147483852" r:id="rId6"/>
  </p:sldMasterIdLst>
  <p:notesMasterIdLst>
    <p:notesMasterId r:id="rId14"/>
  </p:notesMasterIdLst>
  <p:sldIdLst>
    <p:sldId id="256" r:id="rId7"/>
    <p:sldId id="289" r:id="rId8"/>
    <p:sldId id="263" r:id="rId9"/>
    <p:sldId id="305" r:id="rId10"/>
    <p:sldId id="304" r:id="rId11"/>
    <p:sldId id="306" r:id="rId12"/>
    <p:sldId id="30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28/10/2018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 as dimensões do império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romano. 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p.17,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introdução 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tópico 2.</a:t>
            </a:r>
            <a:endParaRPr lang="pt-B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05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9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7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3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1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8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7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4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4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7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2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2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77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5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95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52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8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9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4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70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0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5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8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26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71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3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0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5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28/10/2018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5</a:t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HARMONIA DOS EVANGELHOS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OBJETIVOS DA LIÇÃO</a:t>
            </a:r>
          </a:p>
          <a:p>
            <a:pPr marL="0" indent="0" algn="ctr">
              <a:buNone/>
            </a:pPr>
            <a:endParaRPr lang="pt-BR" sz="5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pt-BR" sz="3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ENTENDER </a:t>
            </a:r>
            <a:r>
              <a:rPr lang="pt-BR" sz="30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PORQUE FORAM ESCRITOS OS EVANGELHOS</a:t>
            </a:r>
            <a:r>
              <a:rPr lang="pt-BR" sz="3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t-BR" sz="2400" b="1" u="sng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ENTENDER COMO FORAM FORMADO OS EVANGELHOS.</a:t>
            </a:r>
          </a:p>
          <a:p>
            <a:pPr lvl="0"/>
            <a:r>
              <a:rPr lang="pt-BR" sz="30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ENTENDER COMO UM COMPLEMENTA O OUTRO, SEM CONTRADIZER. O OUTRO, APESAR DE AUTORES DIFERENTES , ÉPOCAS DIFERENTES</a:t>
            </a:r>
            <a:r>
              <a:rPr lang="pt-BR" sz="3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 ESCRITORES </a:t>
            </a:r>
            <a:r>
              <a:rPr lang="pt-BR" sz="30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DIFERENTES.</a:t>
            </a:r>
            <a:endParaRPr lang="pt-BR" sz="2400" b="1" u="sng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ORDEM CRONOLÓGICA DO NOVO TESTAMENTO</a:t>
            </a:r>
          </a:p>
          <a:p>
            <a:pPr marL="0" indent="0" algn="ctr">
              <a:buNone/>
            </a:pPr>
            <a:endParaRPr lang="pt-BR" sz="4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MARCOS : ESCRITO ENTRE 50 – 60 D.C</a:t>
            </a:r>
          </a:p>
          <a:p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LUCAS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ESCRITO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D.C</a:t>
            </a:r>
          </a:p>
          <a:p>
            <a:pPr lvl="0"/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MATEUS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ESCRITO ENTRE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70 D.C</a:t>
            </a:r>
          </a:p>
          <a:p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JOÃO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ESCRITO ENTRE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85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 </a:t>
            </a:r>
            <a:r>
              <a:rPr lang="pt-BR" sz="35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90 </a:t>
            </a:r>
            <a:r>
              <a:rPr lang="pt-BR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D.C</a:t>
            </a: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ESCRITORES E AUTORES</a:t>
            </a:r>
          </a:p>
          <a:p>
            <a:pPr marL="0" indent="0" algn="ctr">
              <a:buNone/>
            </a:pPr>
            <a:endParaRPr lang="pt-BR" sz="50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3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EVANGELHO DE JOÃO: AUTOR E ESCRITOR</a:t>
            </a:r>
          </a:p>
          <a:p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EVANGELHO DE </a:t>
            </a:r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LUCAS: </a:t>
            </a:r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AUTOR E </a:t>
            </a:r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ESCRITOR (?)</a:t>
            </a:r>
          </a:p>
          <a:p>
            <a:r>
              <a:rPr lang="pt-B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EVANGELHO DE </a:t>
            </a: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MATHEUS: </a:t>
            </a:r>
            <a:r>
              <a:rPr lang="pt-BR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AUTOR E </a:t>
            </a: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ESCRITOR (?)</a:t>
            </a:r>
          </a:p>
          <a:p>
            <a:r>
              <a:rPr lang="pt-BR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EVANGELHO DE </a:t>
            </a:r>
            <a:r>
              <a:rPr lang="pt-BR" sz="2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MARCOS: </a:t>
            </a:r>
            <a:r>
              <a:rPr lang="pt-BR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AUTOR </a:t>
            </a:r>
            <a:r>
              <a:rPr lang="pt-BR" sz="2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(?) E ESCRITOR (?)</a:t>
            </a:r>
            <a:endParaRPr lang="pt-BR" sz="2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8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8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3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3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3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0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sinótico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Vejamos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percentual, um quadro comparativo dos quatro evangelhos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46009"/>
              </p:ext>
            </p:extLst>
          </p:nvPr>
        </p:nvGraphicFramePr>
        <p:xfrm>
          <a:off x="467545" y="3325444"/>
          <a:ext cx="8196309" cy="240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5"/>
                <a:gridCol w="936105"/>
                <a:gridCol w="936105"/>
                <a:gridCol w="936105"/>
                <a:gridCol w="923499"/>
              </a:tblGrid>
              <a:tr h="473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8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Mc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Lc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1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Passagens exclusivas </a:t>
                      </a:r>
                      <a:b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</a:br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do evangelho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Passagens repetidas </a:t>
                      </a:r>
                      <a:b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</a:br>
                      <a:r>
                        <a:rPr lang="pt-B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em outros evangelhos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2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OBJETIVOS DA LIÇÃO</a:t>
            </a:r>
          </a:p>
          <a:p>
            <a:pPr marL="0" indent="0" algn="ctr">
              <a:buNone/>
            </a:pPr>
            <a:endParaRPr lang="pt-BR" sz="5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pt-BR" sz="3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ENTENDER </a:t>
            </a:r>
            <a:r>
              <a:rPr lang="pt-BR" sz="30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PORQUE FORAM ESCRITOS OS EVANGELHOS</a:t>
            </a:r>
            <a:r>
              <a:rPr lang="pt-BR" sz="3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t-BR" sz="2400" b="1" u="sng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ENTENDER COMO FORAM FORMADO OS EVANGELHOS.</a:t>
            </a:r>
          </a:p>
          <a:p>
            <a:pPr lvl="0"/>
            <a:r>
              <a:rPr lang="pt-BR" sz="30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ENTENDER COMO UM COMPLEMENTA O OUTRO, SEM CONTRADIZER. O OUTRO, APESAR DE AUTORES DIFERENTES , ÉPOCAS DIFERENTES E ESCRITORES DIFERENTES.</a:t>
            </a:r>
            <a:endParaRPr lang="pt-BR" sz="2400" b="1" u="sng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2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215</Words>
  <Application>Microsoft Office PowerPoint</Application>
  <PresentationFormat>Apresentação na tela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Tema do Office</vt:lpstr>
      <vt:lpstr>1_Tema do Office</vt:lpstr>
      <vt:lpstr>6_Tema do Office</vt:lpstr>
      <vt:lpstr>4_Tema do Office</vt:lpstr>
      <vt:lpstr>5_Tema do Office</vt:lpstr>
      <vt:lpstr>7_Tema do Office</vt:lpstr>
      <vt:lpstr>Apresentação do PowerPoint</vt:lpstr>
      <vt:lpstr>      LIÇÃO 5  BREVE HARMONIA DOS EVANGELHOS </vt:lpstr>
      <vt:lpstr>Apresentação do PowerPoint</vt:lpstr>
      <vt:lpstr>Apresentação do PowerPoint</vt:lpstr>
      <vt:lpstr>Apresentação do PowerPoint</vt:lpstr>
      <vt:lpstr>2. Aspecto sinótico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RONNY BUTHERS</cp:lastModifiedBy>
  <cp:revision>86</cp:revision>
  <dcterms:created xsi:type="dcterms:W3CDTF">2014-06-26T13:40:50Z</dcterms:created>
  <dcterms:modified xsi:type="dcterms:W3CDTF">2018-10-28T09:47:59Z</dcterms:modified>
</cp:coreProperties>
</file>